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6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4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3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00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1</cp:revision>
  <dcterms:created xsi:type="dcterms:W3CDTF">2020-09-04T07:46:55Z</dcterms:created>
  <dcterms:modified xsi:type="dcterms:W3CDTF">2020-09-04T07:47:34Z</dcterms:modified>
</cp:coreProperties>
</file>